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7620000" cx="10160000"/>
  <p:notesSz cx="7620000" cy="10160000"/>
  <p:embeddedFontLst>
    <p:embeddedFont>
      <p:font typeface="Roboto"/>
      <p:regular r:id="rId32"/>
      <p:bold r:id="rId33"/>
      <p:italic r:id="rId34"/>
      <p:boldItalic r:id="rId35"/>
    </p:embeddedFont>
    <p:embeddedFont>
      <p:font typeface="Bodoni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Roboto-bold.fntdata"/><Relationship Id="rId10" Type="http://schemas.openxmlformats.org/officeDocument/2006/relationships/slide" Target="slides/slide6.xml"/><Relationship Id="rId32" Type="http://schemas.openxmlformats.org/officeDocument/2006/relationships/font" Target="fonts/Roboto-regular.fntdata"/><Relationship Id="rId13" Type="http://schemas.openxmlformats.org/officeDocument/2006/relationships/slide" Target="slides/slide9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8.xml"/><Relationship Id="rId34" Type="http://schemas.openxmlformats.org/officeDocument/2006/relationships/font" Target="fonts/Roboto-italic.fntdata"/><Relationship Id="rId15" Type="http://schemas.openxmlformats.org/officeDocument/2006/relationships/slide" Target="slides/slide11.xml"/><Relationship Id="rId37" Type="http://schemas.openxmlformats.org/officeDocument/2006/relationships/font" Target="fonts/Bodoni-bold.fntdata"/><Relationship Id="rId14" Type="http://schemas.openxmlformats.org/officeDocument/2006/relationships/slide" Target="slides/slide10.xml"/><Relationship Id="rId36" Type="http://schemas.openxmlformats.org/officeDocument/2006/relationships/font" Target="fonts/Bodoni-regular.fntdata"/><Relationship Id="rId17" Type="http://schemas.openxmlformats.org/officeDocument/2006/relationships/slide" Target="slides/slide13.xml"/><Relationship Id="rId39" Type="http://schemas.openxmlformats.org/officeDocument/2006/relationships/font" Target="fonts/Bodoni-boldItalic.fntdata"/><Relationship Id="rId16" Type="http://schemas.openxmlformats.org/officeDocument/2006/relationships/slide" Target="slides/slide12.xml"/><Relationship Id="rId38" Type="http://schemas.openxmlformats.org/officeDocument/2006/relationships/font" Target="fonts/Bodoni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i0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" name="Google Shape;21;i0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bf15425bc_0_11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bf15425bc_0_1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i66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i66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bf15425bc_0_41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abf15425bc_0_4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67d9e2c6_0127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67d9e2c6_0127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i75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i75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67d9e2c6_1_0:notes"/>
          <p:cNvSpPr txBox="1"/>
          <p:nvPr>
            <p:ph idx="12" type="sldNum"/>
          </p:nvPr>
        </p:nvSpPr>
        <p:spPr>
          <a:xfrm>
            <a:off x="4316237" y="9650237"/>
            <a:ext cx="33020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775" lIns="101575" spcFirstLastPara="1" rIns="101575" wrap="square" tIns="50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 </a:t>
            </a:r>
            <a:endParaRPr b="0" i="0" sz="1300" u="none" cap="none" strike="noStrike"/>
          </a:p>
        </p:txBody>
      </p:sp>
      <p:sp>
        <p:nvSpPr>
          <p:cNvPr id="102" name="Google Shape;102;g267d9e2c6_1_0:notes"/>
          <p:cNvSpPr/>
          <p:nvPr>
            <p:ph idx="2" type="sldImg"/>
          </p:nvPr>
        </p:nvSpPr>
        <p:spPr>
          <a:xfrm>
            <a:off x="1270000" y="762000"/>
            <a:ext cx="50800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g267d9e2c6_1_0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67d9e2c6_1_8:notes"/>
          <p:cNvSpPr txBox="1"/>
          <p:nvPr>
            <p:ph idx="12" type="sldNum"/>
          </p:nvPr>
        </p:nvSpPr>
        <p:spPr>
          <a:xfrm>
            <a:off x="4316237" y="9650237"/>
            <a:ext cx="33020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775" lIns="101575" spcFirstLastPara="1" rIns="101575" wrap="square" tIns="50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 </a:t>
            </a:r>
            <a:endParaRPr b="0" i="0" sz="1300" u="none" cap="none" strike="noStrike"/>
          </a:p>
        </p:txBody>
      </p:sp>
      <p:sp>
        <p:nvSpPr>
          <p:cNvPr id="109" name="Google Shape;109;g267d9e2c6_1_8:notes"/>
          <p:cNvSpPr/>
          <p:nvPr>
            <p:ph idx="2" type="sldImg"/>
          </p:nvPr>
        </p:nvSpPr>
        <p:spPr>
          <a:xfrm>
            <a:off x="1270000" y="762000"/>
            <a:ext cx="50800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g267d9e2c6_1_8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67d9e2c6_00:notes"/>
          <p:cNvSpPr txBox="1"/>
          <p:nvPr>
            <p:ph idx="12" type="sldNum"/>
          </p:nvPr>
        </p:nvSpPr>
        <p:spPr>
          <a:xfrm>
            <a:off x="4316237" y="9650237"/>
            <a:ext cx="330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775" lIns="101575" spcFirstLastPara="1" rIns="101575" wrap="square" tIns="50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 </a:t>
            </a:r>
            <a:endParaRPr b="0" i="0" sz="1300" u="none" cap="none" strike="noStrike"/>
          </a:p>
        </p:txBody>
      </p:sp>
      <p:sp>
        <p:nvSpPr>
          <p:cNvPr id="117" name="Google Shape;117;g267d9e2c6_00:notes"/>
          <p:cNvSpPr/>
          <p:nvPr>
            <p:ph idx="2" type="sldImg"/>
          </p:nvPr>
        </p:nvSpPr>
        <p:spPr>
          <a:xfrm>
            <a:off x="1270000" y="762000"/>
            <a:ext cx="50799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" name="Google Shape;118;g267d9e2c6_00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67d9e2c6_07:notes"/>
          <p:cNvSpPr txBox="1"/>
          <p:nvPr>
            <p:ph idx="12" type="sldNum"/>
          </p:nvPr>
        </p:nvSpPr>
        <p:spPr>
          <a:xfrm>
            <a:off x="4316237" y="9650237"/>
            <a:ext cx="330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775" lIns="101575" spcFirstLastPara="1" rIns="101575" wrap="square" tIns="50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 </a:t>
            </a:r>
            <a:endParaRPr b="0" i="0" sz="1300" u="none" cap="none" strike="noStrike"/>
          </a:p>
        </p:txBody>
      </p:sp>
      <p:sp>
        <p:nvSpPr>
          <p:cNvPr id="124" name="Google Shape;124;g267d9e2c6_07:notes"/>
          <p:cNvSpPr/>
          <p:nvPr>
            <p:ph idx="2" type="sldImg"/>
          </p:nvPr>
        </p:nvSpPr>
        <p:spPr>
          <a:xfrm>
            <a:off x="1270000" y="762000"/>
            <a:ext cx="50799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g267d9e2c6_07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67d9e2c6_013:notes"/>
          <p:cNvSpPr txBox="1"/>
          <p:nvPr>
            <p:ph idx="12" type="sldNum"/>
          </p:nvPr>
        </p:nvSpPr>
        <p:spPr>
          <a:xfrm>
            <a:off x="4316237" y="9650237"/>
            <a:ext cx="330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775" lIns="101575" spcFirstLastPara="1" rIns="101575" wrap="square" tIns="50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 </a:t>
            </a:r>
            <a:endParaRPr b="0" i="0" sz="1300" u="none" cap="none" strike="noStrike"/>
          </a:p>
        </p:txBody>
      </p:sp>
      <p:sp>
        <p:nvSpPr>
          <p:cNvPr id="131" name="Google Shape;131;g267d9e2c6_013:notes"/>
          <p:cNvSpPr/>
          <p:nvPr>
            <p:ph idx="2" type="sldImg"/>
          </p:nvPr>
        </p:nvSpPr>
        <p:spPr>
          <a:xfrm>
            <a:off x="1270000" y="762000"/>
            <a:ext cx="50799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267d9e2c6_013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67d9e2c6_0118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Google Shape;27;g267d9e2c6_0118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d7f81b5bb_0_1:notes"/>
          <p:cNvSpPr txBox="1"/>
          <p:nvPr>
            <p:ph idx="12" type="sldNum"/>
          </p:nvPr>
        </p:nvSpPr>
        <p:spPr>
          <a:xfrm>
            <a:off x="4316237" y="9650237"/>
            <a:ext cx="330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775" lIns="101575" spcFirstLastPara="1" rIns="101575" wrap="square" tIns="50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 </a:t>
            </a:r>
            <a:endParaRPr b="0" i="0" sz="1300" u="none" cap="none" strike="noStrike"/>
          </a:p>
        </p:txBody>
      </p:sp>
      <p:sp>
        <p:nvSpPr>
          <p:cNvPr id="138" name="Google Shape;138;g6d7f81b5bb_0_1:notes"/>
          <p:cNvSpPr/>
          <p:nvPr>
            <p:ph idx="2" type="sldImg"/>
          </p:nvPr>
        </p:nvSpPr>
        <p:spPr>
          <a:xfrm>
            <a:off x="1270000" y="762000"/>
            <a:ext cx="50799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Google Shape;139;g6d7f81b5bb_0_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d7f81b5bb_0_8:notes"/>
          <p:cNvSpPr txBox="1"/>
          <p:nvPr>
            <p:ph idx="12" type="sldNum"/>
          </p:nvPr>
        </p:nvSpPr>
        <p:spPr>
          <a:xfrm>
            <a:off x="4316237" y="9650237"/>
            <a:ext cx="330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775" lIns="101575" spcFirstLastPara="1" rIns="101575" wrap="square" tIns="50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 </a:t>
            </a:r>
            <a:endParaRPr b="0" i="0" sz="1300" u="none" cap="none" strike="noStrike"/>
          </a:p>
        </p:txBody>
      </p:sp>
      <p:sp>
        <p:nvSpPr>
          <p:cNvPr id="145" name="Google Shape;145;g6d7f81b5bb_0_8:notes"/>
          <p:cNvSpPr/>
          <p:nvPr>
            <p:ph idx="2" type="sldImg"/>
          </p:nvPr>
        </p:nvSpPr>
        <p:spPr>
          <a:xfrm>
            <a:off x="1270000" y="762000"/>
            <a:ext cx="50799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Google Shape;146;g6d7f81b5bb_0_8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67d9e2c6_0113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67d9e2c6_0113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i80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i80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67d9e2c6_0131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67d9e2c6_013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i89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i89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abf15425bc_0_0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abf15425bc_0_0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9b9bf26a7_0_11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9b9bf26a7_0_1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e9b9bf26a7_0_4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e9b9bf26a7_0_4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e9b9bf26a7_0_0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e9b9bf26a7_0_0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abf15425bc_0_35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abf15425bc_0_35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765812818b_0_36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765812818b_0_36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abf15425bc_0_22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abf15425bc_0_22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bf15425bc_0_17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bf15425bc_0_17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bf15425bc_0_29:notes"/>
          <p:cNvSpPr/>
          <p:nvPr>
            <p:ph idx="2" type="sldImg"/>
          </p:nvPr>
        </p:nvSpPr>
        <p:spPr>
          <a:xfrm>
            <a:off x="1270250" y="762000"/>
            <a:ext cx="508020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bf15425bc_0_29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ctrTitle"/>
          </p:nvPr>
        </p:nvSpPr>
        <p:spPr>
          <a:xfrm>
            <a:off x="914400" y="3048000"/>
            <a:ext cx="8331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Bodoni"/>
              <a:buChar char="●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Bodoni"/>
              <a:buChar char="○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Bodoni"/>
              <a:buChar char="■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Bodoni"/>
              <a:buChar char="●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Bodoni"/>
              <a:buChar char="○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Bodoni"/>
              <a:buChar char="■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Bodoni"/>
              <a:buChar char="●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Bodoni"/>
              <a:buChar char="○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Bodoni"/>
              <a:buChar char="■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" type="subTitle"/>
          </p:nvPr>
        </p:nvSpPr>
        <p:spPr>
          <a:xfrm>
            <a:off x="1828800" y="4572000"/>
            <a:ext cx="650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3200"/>
              <a:buChar char="●"/>
              <a:defRPr sz="3200">
                <a:solidFill>
                  <a:srgbClr val="DEAF0D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3200"/>
              <a:buChar char="○"/>
              <a:defRPr sz="3200">
                <a:solidFill>
                  <a:srgbClr val="DEAF0D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3200"/>
              <a:buChar char="■"/>
              <a:defRPr sz="3200">
                <a:solidFill>
                  <a:srgbClr val="DEAF0D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3200"/>
              <a:buChar char="●"/>
              <a:defRPr sz="3200">
                <a:solidFill>
                  <a:srgbClr val="DEAF0D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3200"/>
              <a:buChar char="○"/>
              <a:defRPr sz="3200">
                <a:solidFill>
                  <a:srgbClr val="DEAF0D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3200"/>
              <a:buChar char="■"/>
              <a:defRPr sz="3200">
                <a:solidFill>
                  <a:srgbClr val="DEAF0D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3200"/>
              <a:buChar char="●"/>
              <a:defRPr sz="3200">
                <a:solidFill>
                  <a:srgbClr val="DEAF0D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3200"/>
              <a:buChar char="○"/>
              <a:defRPr sz="3200">
                <a:solidFill>
                  <a:srgbClr val="DEAF0D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3200"/>
              <a:buChar char="■"/>
              <a:defRPr sz="3200">
                <a:solidFill>
                  <a:srgbClr val="DEAF0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●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○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■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●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○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■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●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○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■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04800" y="1828800"/>
            <a:ext cx="9550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7933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●"/>
              <a:defRPr sz="2666">
                <a:solidFill>
                  <a:srgbClr val="FFFFFF"/>
                </a:solidFill>
              </a:defRPr>
            </a:lvl1pPr>
            <a:lvl2pPr indent="-397933" lvl="1" marL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○"/>
              <a:defRPr sz="2666">
                <a:solidFill>
                  <a:srgbClr val="FFFFFF"/>
                </a:solidFill>
              </a:defRPr>
            </a:lvl2pPr>
            <a:lvl3pPr indent="-397933" lvl="2" marL="1371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■"/>
              <a:defRPr sz="2666">
                <a:solidFill>
                  <a:srgbClr val="FFFFFF"/>
                </a:solidFill>
              </a:defRPr>
            </a:lvl3pPr>
            <a:lvl4pPr indent="-397933" lvl="3" marL="1828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●"/>
              <a:defRPr sz="2666">
                <a:solidFill>
                  <a:srgbClr val="FFFFFF"/>
                </a:solidFill>
              </a:defRPr>
            </a:lvl4pPr>
            <a:lvl5pPr indent="-397933" lvl="4" marL="2286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○"/>
              <a:defRPr sz="2666">
                <a:solidFill>
                  <a:srgbClr val="FFFFFF"/>
                </a:solidFill>
              </a:defRPr>
            </a:lvl5pPr>
            <a:lvl6pPr indent="-397933" lvl="5" marL="2743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■"/>
              <a:defRPr sz="2666">
                <a:solidFill>
                  <a:srgbClr val="FFFFFF"/>
                </a:solidFill>
              </a:defRPr>
            </a:lvl6pPr>
            <a:lvl7pPr indent="-397933" lvl="6" marL="3200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●"/>
              <a:defRPr sz="2666">
                <a:solidFill>
                  <a:srgbClr val="FFFFFF"/>
                </a:solidFill>
              </a:defRPr>
            </a:lvl7pPr>
            <a:lvl8pPr indent="-397933" lvl="7" marL="3657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○"/>
              <a:defRPr sz="2666">
                <a:solidFill>
                  <a:srgbClr val="FFFFFF"/>
                </a:solidFill>
              </a:defRPr>
            </a:lvl8pPr>
            <a:lvl9pPr indent="-397933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■"/>
              <a:defRPr sz="2666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"/>
          <p:cNvSpPr txBox="1"/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●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○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■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●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○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■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●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○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DEAF0D"/>
              </a:buClr>
              <a:buSzPts val="4267"/>
              <a:buFont typeface="Bodoni"/>
              <a:buChar char="■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15" name="Google Shape;15;p5"/>
          <p:cNvSpPr txBox="1"/>
          <p:nvPr>
            <p:ph idx="1" type="body"/>
          </p:nvPr>
        </p:nvSpPr>
        <p:spPr>
          <a:xfrm>
            <a:off x="304800" y="1828800"/>
            <a:ext cx="4470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7933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●"/>
              <a:defRPr sz="2666">
                <a:solidFill>
                  <a:srgbClr val="FFFFFF"/>
                </a:solidFill>
              </a:defRPr>
            </a:lvl1pPr>
            <a:lvl2pPr indent="-397933" lvl="1" marL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○"/>
              <a:defRPr sz="2666">
                <a:solidFill>
                  <a:srgbClr val="FFFFFF"/>
                </a:solidFill>
              </a:defRPr>
            </a:lvl2pPr>
            <a:lvl3pPr indent="-397933" lvl="2" marL="1371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■"/>
              <a:defRPr sz="2666">
                <a:solidFill>
                  <a:srgbClr val="FFFFFF"/>
                </a:solidFill>
              </a:defRPr>
            </a:lvl3pPr>
            <a:lvl4pPr indent="-397933" lvl="3" marL="1828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●"/>
              <a:defRPr sz="2666">
                <a:solidFill>
                  <a:srgbClr val="FFFFFF"/>
                </a:solidFill>
              </a:defRPr>
            </a:lvl4pPr>
            <a:lvl5pPr indent="-397933" lvl="4" marL="2286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○"/>
              <a:defRPr sz="2666">
                <a:solidFill>
                  <a:srgbClr val="FFFFFF"/>
                </a:solidFill>
              </a:defRPr>
            </a:lvl5pPr>
            <a:lvl6pPr indent="-397933" lvl="5" marL="2743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■"/>
              <a:defRPr sz="2666">
                <a:solidFill>
                  <a:srgbClr val="FFFFFF"/>
                </a:solidFill>
              </a:defRPr>
            </a:lvl6pPr>
            <a:lvl7pPr indent="-397933" lvl="6" marL="3200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●"/>
              <a:defRPr sz="2666">
                <a:solidFill>
                  <a:srgbClr val="FFFFFF"/>
                </a:solidFill>
              </a:defRPr>
            </a:lvl7pPr>
            <a:lvl8pPr indent="-397933" lvl="7" marL="3657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○"/>
              <a:defRPr sz="2666">
                <a:solidFill>
                  <a:srgbClr val="FFFFFF"/>
                </a:solidFill>
              </a:defRPr>
            </a:lvl8pPr>
            <a:lvl9pPr indent="-397933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■"/>
              <a:defRPr sz="2666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" name="Google Shape;16;p5"/>
          <p:cNvSpPr txBox="1"/>
          <p:nvPr>
            <p:ph idx="2" type="body"/>
          </p:nvPr>
        </p:nvSpPr>
        <p:spPr>
          <a:xfrm>
            <a:off x="5384800" y="1828800"/>
            <a:ext cx="4470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7933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●"/>
              <a:defRPr sz="2666">
                <a:solidFill>
                  <a:srgbClr val="FFFFFF"/>
                </a:solidFill>
              </a:defRPr>
            </a:lvl1pPr>
            <a:lvl2pPr indent="-397933" lvl="1" marL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○"/>
              <a:defRPr sz="2666">
                <a:solidFill>
                  <a:srgbClr val="FFFFFF"/>
                </a:solidFill>
              </a:defRPr>
            </a:lvl2pPr>
            <a:lvl3pPr indent="-397933" lvl="2" marL="1371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■"/>
              <a:defRPr sz="2666">
                <a:solidFill>
                  <a:srgbClr val="FFFFFF"/>
                </a:solidFill>
              </a:defRPr>
            </a:lvl3pPr>
            <a:lvl4pPr indent="-397933" lvl="3" marL="1828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●"/>
              <a:defRPr sz="2666">
                <a:solidFill>
                  <a:srgbClr val="FFFFFF"/>
                </a:solidFill>
              </a:defRPr>
            </a:lvl4pPr>
            <a:lvl5pPr indent="-397933" lvl="4" marL="2286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○"/>
              <a:defRPr sz="2666">
                <a:solidFill>
                  <a:srgbClr val="FFFFFF"/>
                </a:solidFill>
              </a:defRPr>
            </a:lvl5pPr>
            <a:lvl6pPr indent="-397933" lvl="5" marL="2743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■"/>
              <a:defRPr sz="2666">
                <a:solidFill>
                  <a:srgbClr val="FFFFFF"/>
                </a:solidFill>
              </a:defRPr>
            </a:lvl6pPr>
            <a:lvl7pPr indent="-397933" lvl="6" marL="3200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●"/>
              <a:defRPr sz="2666">
                <a:solidFill>
                  <a:srgbClr val="FFFFFF"/>
                </a:solidFill>
              </a:defRPr>
            </a:lvl7pPr>
            <a:lvl8pPr indent="-397933" lvl="7" marL="3657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○"/>
              <a:defRPr sz="2666">
                <a:solidFill>
                  <a:srgbClr val="FFFFFF"/>
                </a:solidFill>
              </a:defRPr>
            </a:lvl8pPr>
            <a:lvl9pPr indent="-397933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Char char="■"/>
              <a:defRPr sz="2666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/>
          <p:nvPr>
            <p:ph idx="1" type="body"/>
          </p:nvPr>
        </p:nvSpPr>
        <p:spPr>
          <a:xfrm>
            <a:off x="304800" y="6705600"/>
            <a:ext cx="9550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algn="ctr">
              <a:spcBef>
                <a:spcPts val="0"/>
              </a:spcBef>
              <a:spcAft>
                <a:spcPts val="0"/>
              </a:spcAft>
              <a:buClr>
                <a:srgbClr val="CBCD0E"/>
              </a:buClr>
              <a:buSzPts val="3200"/>
              <a:buChar char="●"/>
              <a:defRPr sz="3200">
                <a:solidFill>
                  <a:srgbClr val="CBCD0E"/>
                </a:solidFill>
              </a:defRPr>
            </a:lvl1pPr>
            <a:lvl2pPr indent="-431800" lvl="1" marL="914400" algn="ctr">
              <a:spcBef>
                <a:spcPts val="0"/>
              </a:spcBef>
              <a:spcAft>
                <a:spcPts val="0"/>
              </a:spcAft>
              <a:buClr>
                <a:srgbClr val="CBCD0E"/>
              </a:buClr>
              <a:buSzPts val="3200"/>
              <a:buChar char="○"/>
              <a:defRPr sz="3200">
                <a:solidFill>
                  <a:srgbClr val="CBCD0E"/>
                </a:solidFill>
              </a:defRPr>
            </a:lvl2pPr>
            <a:lvl3pPr indent="-431800" lvl="2" marL="1371600" algn="ctr">
              <a:spcBef>
                <a:spcPts val="0"/>
              </a:spcBef>
              <a:spcAft>
                <a:spcPts val="0"/>
              </a:spcAft>
              <a:buClr>
                <a:srgbClr val="CBCD0E"/>
              </a:buClr>
              <a:buSzPts val="3200"/>
              <a:buChar char="■"/>
              <a:defRPr sz="3200">
                <a:solidFill>
                  <a:srgbClr val="CBCD0E"/>
                </a:solidFill>
              </a:defRPr>
            </a:lvl3pPr>
            <a:lvl4pPr indent="-431800" lvl="3" marL="1828800" algn="ctr">
              <a:spcBef>
                <a:spcPts val="0"/>
              </a:spcBef>
              <a:spcAft>
                <a:spcPts val="0"/>
              </a:spcAft>
              <a:buClr>
                <a:srgbClr val="CBCD0E"/>
              </a:buClr>
              <a:buSzPts val="3200"/>
              <a:buChar char="●"/>
              <a:defRPr sz="3200">
                <a:solidFill>
                  <a:srgbClr val="CBCD0E"/>
                </a:solidFill>
              </a:defRPr>
            </a:lvl4pPr>
            <a:lvl5pPr indent="-431800" lvl="4" marL="2286000" algn="ctr">
              <a:spcBef>
                <a:spcPts val="0"/>
              </a:spcBef>
              <a:spcAft>
                <a:spcPts val="0"/>
              </a:spcAft>
              <a:buClr>
                <a:srgbClr val="CBCD0E"/>
              </a:buClr>
              <a:buSzPts val="3200"/>
              <a:buChar char="○"/>
              <a:defRPr sz="3200">
                <a:solidFill>
                  <a:srgbClr val="CBCD0E"/>
                </a:solidFill>
              </a:defRPr>
            </a:lvl5pPr>
            <a:lvl6pPr indent="-431800" lvl="5" marL="2743200" algn="ctr">
              <a:spcBef>
                <a:spcPts val="0"/>
              </a:spcBef>
              <a:spcAft>
                <a:spcPts val="0"/>
              </a:spcAft>
              <a:buClr>
                <a:srgbClr val="CBCD0E"/>
              </a:buClr>
              <a:buSzPts val="3200"/>
              <a:buChar char="■"/>
              <a:defRPr sz="3200">
                <a:solidFill>
                  <a:srgbClr val="CBCD0E"/>
                </a:solidFill>
              </a:defRPr>
            </a:lvl6pPr>
            <a:lvl7pPr indent="-431800" lvl="6" marL="3200400" algn="ctr">
              <a:spcBef>
                <a:spcPts val="0"/>
              </a:spcBef>
              <a:spcAft>
                <a:spcPts val="0"/>
              </a:spcAft>
              <a:buClr>
                <a:srgbClr val="CBCD0E"/>
              </a:buClr>
              <a:buSzPts val="3200"/>
              <a:buChar char="●"/>
              <a:defRPr sz="3200">
                <a:solidFill>
                  <a:srgbClr val="CBCD0E"/>
                </a:solidFill>
              </a:defRPr>
            </a:lvl7pPr>
            <a:lvl8pPr indent="-431800" lvl="7" marL="3657600" algn="ctr">
              <a:spcBef>
                <a:spcPts val="0"/>
              </a:spcBef>
              <a:spcAft>
                <a:spcPts val="0"/>
              </a:spcAft>
              <a:buClr>
                <a:srgbClr val="CBCD0E"/>
              </a:buClr>
              <a:buSzPts val="3200"/>
              <a:buChar char="○"/>
              <a:defRPr sz="3200">
                <a:solidFill>
                  <a:srgbClr val="CBCD0E"/>
                </a:solidFill>
              </a:defRPr>
            </a:lvl8pPr>
            <a:lvl9pPr indent="-431800" lvl="8" marL="4114800" algn="ctr">
              <a:spcBef>
                <a:spcPts val="0"/>
              </a:spcBef>
              <a:spcAft>
                <a:spcPts val="0"/>
              </a:spcAft>
              <a:buClr>
                <a:srgbClr val="CBCD0E"/>
              </a:buClr>
              <a:buSzPts val="3200"/>
              <a:buChar char="■"/>
              <a:defRPr sz="3200">
                <a:solidFill>
                  <a:srgbClr val="CBCD0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dhopper@marymount.edu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ctrTitle"/>
          </p:nvPr>
        </p:nvSpPr>
        <p:spPr>
          <a:xfrm>
            <a:off x="304800" y="598775"/>
            <a:ext cx="9512000" cy="5432875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Introduction and Overview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/>
              <a:t>Hi!</a:t>
            </a:r>
            <a:endParaRPr sz="4266"/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Course Mechanics 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/>
              <a:t>The insurrection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Models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A first puzzle about governments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24" name="Google Shape;24;p7"/>
          <p:cNvSpPr txBox="1"/>
          <p:nvPr>
            <p:ph type="ctrTitle"/>
          </p:nvPr>
        </p:nvSpPr>
        <p:spPr>
          <a:xfrm>
            <a:off x="6705600" y="203200"/>
            <a:ext cx="3319525" cy="1669725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POL </a:t>
            </a:r>
            <a:r>
              <a:rPr lang="en-US" sz="3733"/>
              <a:t>103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Tuesday</a:t>
            </a:r>
            <a:b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en-US" sz="3733"/>
              <a:t>August 31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ctrTitle"/>
          </p:nvPr>
        </p:nvSpPr>
        <p:spPr>
          <a:xfrm>
            <a:off x="270450" y="1422375"/>
            <a:ext cx="9581700" cy="37824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Prior to this year, every other presidential transition (except 1861) was peaceful and cooperative.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This one has not been.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74" name="Google Shape;74;p16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2. </a:t>
            </a:r>
            <a:r>
              <a:rPr lang="en-US" sz="3733"/>
              <a:t>The insurrection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3800" y="4520350"/>
            <a:ext cx="3682825" cy="24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187" y="4520350"/>
            <a:ext cx="3676140" cy="2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ctrTitle"/>
          </p:nvPr>
        </p:nvSpPr>
        <p:spPr>
          <a:xfrm>
            <a:off x="511850" y="1422375"/>
            <a:ext cx="9340200" cy="43257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-287866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33"/>
              <a:buAutoNum type="arabicPeriod"/>
            </a:pPr>
            <a:r>
              <a:rPr lang="en-US" sz="3733"/>
              <a:t>Why was this year different?</a:t>
            </a:r>
            <a:endParaRPr sz="3733"/>
          </a:p>
          <a:p>
            <a:pPr indent="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 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287866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33"/>
              <a:buAutoNum type="arabicPeriod"/>
            </a:pPr>
            <a:r>
              <a:rPr lang="en-US" sz="3733"/>
              <a:t>Sometimes transitions are peaceful and cooperative, and sometimes they are not. Which kind of transition should surprise us? </a:t>
            </a:r>
            <a:endParaRPr sz="3733"/>
          </a:p>
        </p:txBody>
      </p:sp>
      <p:sp>
        <p:nvSpPr>
          <p:cNvPr id="82" name="Google Shape;82;p17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2. </a:t>
            </a:r>
            <a:r>
              <a:rPr lang="en-US" sz="3733"/>
              <a:t>The insurrection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ctrTitle"/>
          </p:nvPr>
        </p:nvSpPr>
        <p:spPr>
          <a:xfrm>
            <a:off x="511850" y="1422375"/>
            <a:ext cx="9340200" cy="43257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Q</a:t>
            </a: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uestions about </a:t>
            </a:r>
            <a:r>
              <a:rPr lang="en-US" sz="3733"/>
              <a:t>politics</a:t>
            </a: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: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287866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33"/>
              <a:buAutoNum type="arabicPeriod"/>
            </a:pPr>
            <a:r>
              <a:rPr lang="en-US" sz="3733"/>
              <a:t>Why do people accept these particular rules? Why do men with guns go along with democracy? Do the rules of elections even matter anyway? 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287866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33"/>
              <a:buAutoNum type="arabicPeriod"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Who made these election rules?</a:t>
            </a:r>
            <a:r>
              <a:rPr lang="en-US" sz="3733"/>
              <a:t> Might they change? Might a dictator take over?</a:t>
            </a:r>
            <a:endParaRPr sz="3733"/>
          </a:p>
          <a:p>
            <a:pPr indent="-287866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33"/>
              <a:buAutoNum type="arabicPeriod"/>
            </a:pPr>
            <a:r>
              <a:rPr lang="en-US" sz="3733"/>
              <a:t>Does it even matter who wins? </a:t>
            </a:r>
            <a:endParaRPr sz="3733"/>
          </a:p>
        </p:txBody>
      </p:sp>
      <p:sp>
        <p:nvSpPr>
          <p:cNvPr id="88" name="Google Shape;88;p18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2. </a:t>
            </a:r>
            <a:r>
              <a:rPr lang="en-US" sz="3733"/>
              <a:t>The insurrection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ctrTitle"/>
          </p:nvPr>
        </p:nvSpPr>
        <p:spPr>
          <a:xfrm>
            <a:off x="304800" y="598775"/>
            <a:ext cx="9512100" cy="54330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Introduction and Overview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/>
              <a:t>Hi!</a:t>
            </a:r>
            <a:endParaRPr sz="4266"/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Course Mechanics / Syllabus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/>
              <a:t>The insurrection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4267"/>
              <a:buAutoNum type="arabicPeriod"/>
            </a:pPr>
            <a:r>
              <a:rPr lang="en-US" sz="4266">
                <a:solidFill>
                  <a:srgbClr val="FF9900"/>
                </a:solidFill>
                <a:latin typeface="Bodoni"/>
                <a:ea typeface="Bodoni"/>
                <a:cs typeface="Bodoni"/>
                <a:sym typeface="Bodoni"/>
              </a:rPr>
              <a:t>Models</a:t>
            </a:r>
            <a:endParaRPr sz="4266">
              <a:solidFill>
                <a:srgbClr val="FF9900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A first puzzle about governments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ctrTitle"/>
          </p:nvPr>
        </p:nvSpPr>
        <p:spPr>
          <a:xfrm>
            <a:off x="327200" y="304800"/>
            <a:ext cx="9427925" cy="118655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3. Models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600" y="-16375"/>
            <a:ext cx="8212625" cy="75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3. Models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153500"/>
            <a:ext cx="8467850" cy="73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3. Models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13" name="Google Shape;113;p22"/>
          <p:cNvSpPr txBox="1"/>
          <p:nvPr/>
        </p:nvSpPr>
        <p:spPr>
          <a:xfrm>
            <a:off x="508000" y="254000"/>
            <a:ext cx="9313333" cy="703667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/>
          <a:p>
            <a:pPr indent="-381000" lvl="0" marL="381000" marR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0" i="0" lang="en-US" sz="3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B.1. Models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38100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611" y="73805"/>
            <a:ext cx="9626778" cy="747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6253"/>
            <a:ext cx="10160003" cy="515789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3. Models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3. Models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713" y="1188775"/>
            <a:ext cx="8360574" cy="58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50" y="889000"/>
            <a:ext cx="10091050" cy="50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5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3. Models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type="ctrTitle"/>
          </p:nvPr>
        </p:nvSpPr>
        <p:spPr>
          <a:xfrm>
            <a:off x="304800" y="598775"/>
            <a:ext cx="9512100" cy="54330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Introduction and Overview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4267"/>
              <a:buAutoNum type="arabicPeriod"/>
            </a:pPr>
            <a:r>
              <a:rPr lang="en-US" sz="4266">
                <a:solidFill>
                  <a:srgbClr val="FF9900"/>
                </a:solidFill>
              </a:rPr>
              <a:t>Hi!</a:t>
            </a:r>
            <a:endParaRPr sz="4266">
              <a:solidFill>
                <a:srgbClr val="FF9900"/>
              </a:solidFill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67"/>
              <a:buAutoNum type="arabicPeriod"/>
            </a:pPr>
            <a:r>
              <a:rPr lang="en-US" sz="4266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Course Mechanics </a:t>
            </a:r>
            <a:endParaRPr sz="4266">
              <a:solidFill>
                <a:schemeClr val="lt1"/>
              </a:solidFill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/>
              <a:t>The insurrection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Models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A first puzzle about governments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3. Models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Countries scaled by CO2 emissions</a:t>
            </a: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3225"/>
            <a:ext cx="9855201" cy="49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3. Models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Countries scaled by total beer production</a:t>
            </a: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43700"/>
            <a:ext cx="9855201" cy="49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ctrTitle"/>
          </p:nvPr>
        </p:nvSpPr>
        <p:spPr>
          <a:xfrm>
            <a:off x="508025" y="1412750"/>
            <a:ext cx="9132300" cy="54840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Models are lies, but they are useful lies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A model, like a map, is:</a:t>
            </a:r>
            <a:endParaRPr sz="3733"/>
          </a:p>
          <a:p>
            <a:pPr indent="-46566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a simplified version of reality</a:t>
            </a:r>
            <a:endParaRPr sz="3733"/>
          </a:p>
          <a:p>
            <a:pPr indent="-46566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that leaves out some details</a:t>
            </a:r>
            <a:endParaRPr sz="3733"/>
          </a:p>
          <a:p>
            <a:pPr indent="-46566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i</a:t>
            </a:r>
            <a:r>
              <a:rPr lang="en-US" sz="3733"/>
              <a:t>n order to focus on something specific</a:t>
            </a:r>
            <a:endParaRPr sz="3733"/>
          </a:p>
          <a:p>
            <a:pPr indent="-46566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t</a:t>
            </a:r>
            <a:r>
              <a:rPr lang="en-US" sz="3733"/>
              <a:t>o help us understand why things work they way they do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</p:txBody>
      </p:sp>
      <p:sp>
        <p:nvSpPr>
          <p:cNvPr id="155" name="Google Shape;155;p28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3. Models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ctrTitle"/>
          </p:nvPr>
        </p:nvSpPr>
        <p:spPr>
          <a:xfrm>
            <a:off x="508025" y="1412750"/>
            <a:ext cx="9132300" cy="54840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Some models we’ll be using: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Delegation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Coalition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Representation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Social movement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Social identity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Revolution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and lots of others</a:t>
            </a:r>
            <a:endParaRPr sz="3733"/>
          </a:p>
        </p:txBody>
      </p:sp>
      <p:sp>
        <p:nvSpPr>
          <p:cNvPr id="161" name="Google Shape;161;p29"/>
          <p:cNvSpPr txBox="1"/>
          <p:nvPr>
            <p:ph type="ctrTitle"/>
          </p:nvPr>
        </p:nvSpPr>
        <p:spPr>
          <a:xfrm>
            <a:off x="327200" y="304800"/>
            <a:ext cx="9427925" cy="118655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3. Models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ctrTitle"/>
          </p:nvPr>
        </p:nvSpPr>
        <p:spPr>
          <a:xfrm>
            <a:off x="304800" y="598775"/>
            <a:ext cx="9512100" cy="54330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Introduction and Overview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Course Mechanics 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/>
              <a:t>The insurrection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Models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4267"/>
              <a:buAutoNum type="arabicPeriod"/>
            </a:pPr>
            <a:r>
              <a:rPr lang="en-US" sz="4266">
                <a:solidFill>
                  <a:srgbClr val="FF9900"/>
                </a:solidFill>
                <a:latin typeface="Bodoni"/>
                <a:ea typeface="Bodoni"/>
                <a:cs typeface="Bodoni"/>
                <a:sym typeface="Bodoni"/>
              </a:rPr>
              <a:t>A first puzzle about governments</a:t>
            </a:r>
            <a:endParaRPr sz="4266">
              <a:solidFill>
                <a:srgbClr val="FF99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/>
          <p:nvPr>
            <p:ph type="ctrTitle"/>
          </p:nvPr>
        </p:nvSpPr>
        <p:spPr>
          <a:xfrm>
            <a:off x="508000" y="1193775"/>
            <a:ext cx="8337000" cy="49431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Rulers are people who enforce rules. So, rulers </a:t>
            </a: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need to be strong enough to make people follow the rules.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But any rulers</a:t>
            </a: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 strong enough to make people follow their rules </a:t>
            </a:r>
            <a:r>
              <a:rPr lang="en-US" sz="3733"/>
              <a:t>are</a:t>
            </a: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 also strong enough to break rules that constrain them.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So, when and how do “rules about rulers” ever matter?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72" name="Google Shape;172;p31"/>
          <p:cNvSpPr txBox="1"/>
          <p:nvPr>
            <p:ph type="ctrTitle"/>
          </p:nvPr>
        </p:nvSpPr>
        <p:spPr>
          <a:xfrm>
            <a:off x="327200" y="304800"/>
            <a:ext cx="9427925" cy="118655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4. A first puzzle about governments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ctrTitle"/>
          </p:nvPr>
        </p:nvSpPr>
        <p:spPr>
          <a:xfrm>
            <a:off x="508000" y="1193775"/>
            <a:ext cx="8337000" cy="49431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Part 1 of the course is about </a:t>
            </a:r>
            <a:r>
              <a:rPr lang="en-US" sz="3733" u="sng"/>
              <a:t>who rules</a:t>
            </a:r>
            <a:endParaRPr sz="3733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-46566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To whom are rulers accountable?</a:t>
            </a:r>
            <a:endParaRPr sz="3733"/>
          </a:p>
          <a:p>
            <a:pPr indent="-46566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How are they held accountable?</a:t>
            </a:r>
            <a:endParaRPr sz="3733"/>
          </a:p>
          <a:p>
            <a:pPr indent="-46566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Why does it matter?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Two broad systems:</a:t>
            </a:r>
            <a:endParaRPr sz="3733"/>
          </a:p>
          <a:p>
            <a:pPr indent="-46566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Democracy - rulers are accountable to many people</a:t>
            </a:r>
            <a:endParaRPr sz="3733"/>
          </a:p>
          <a:p>
            <a:pPr indent="-46566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Autocracy - rulers are accountable to fewer people 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78" name="Google Shape;178;p32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4. A first puzzle about governments </a:t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type="ctrTitle"/>
          </p:nvPr>
        </p:nvSpPr>
        <p:spPr>
          <a:xfrm>
            <a:off x="508000" y="1193775"/>
            <a:ext cx="8337000" cy="49431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Next class: September 3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Reading: Textbook Chapter 1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/>
              <a:t>The Democracy Doomsayers Consider 2020 (New York Times, 2019)</a:t>
            </a:r>
            <a:endParaRPr sz="3733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/>
          <p:nvPr>
            <p:ph type="ctrTitle"/>
          </p:nvPr>
        </p:nvSpPr>
        <p:spPr>
          <a:xfrm>
            <a:off x="304800" y="598775"/>
            <a:ext cx="9512100" cy="54330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Introduction and Overview</a:t>
            </a:r>
            <a:endParaRPr sz="4266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66"/>
          </a:p>
          <a:p>
            <a:pPr indent="-499533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Font typeface="Bodoni"/>
              <a:buChar char="●"/>
            </a:pPr>
            <a:r>
              <a:rPr lang="en-US" sz="3733"/>
              <a:t>Ian Hopper - </a:t>
            </a:r>
            <a:r>
              <a:rPr lang="en-US" sz="3733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dhopper@marymount.edu</a:t>
            </a:r>
            <a:endParaRPr sz="3733">
              <a:solidFill>
                <a:schemeClr val="lt1"/>
              </a:solidFill>
            </a:endParaRPr>
          </a:p>
          <a:p>
            <a:pPr indent="-46566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(It’s David)</a:t>
            </a:r>
            <a:endParaRPr sz="3733"/>
          </a:p>
          <a:p>
            <a:pPr indent="-46566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Foreign Service Officer, State Dept</a:t>
            </a:r>
            <a:endParaRPr sz="3733"/>
          </a:p>
          <a:p>
            <a:pPr indent="-46566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Deputy Director, Iraq Desk</a:t>
            </a:r>
            <a:endParaRPr sz="3733"/>
          </a:p>
          <a:p>
            <a:pPr indent="-46566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...but Iraq is </a:t>
            </a:r>
            <a:r>
              <a:rPr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ممنوع</a:t>
            </a:r>
            <a:endParaRPr sz="3700">
              <a:solidFill>
                <a:schemeClr val="lt1"/>
              </a:solidFill>
            </a:endParaRPr>
          </a:p>
          <a:p>
            <a:pPr indent="-46566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Baghdad, Frankfurt, Amman, Chennai, Lome, Manila - Mainly Consular</a:t>
            </a:r>
            <a:endParaRPr sz="3733"/>
          </a:p>
          <a:p>
            <a:pPr indent="-46566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I speak French (badly), and Arabic (worse)</a:t>
            </a:r>
            <a:endParaRPr sz="3733"/>
          </a:p>
          <a:p>
            <a:pPr indent="-46566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3"/>
              <a:buChar char="●"/>
            </a:pPr>
            <a:r>
              <a:rPr lang="en-US" sz="3733"/>
              <a:t>Marymount University ‘96 (+ family)</a:t>
            </a:r>
            <a:endParaRPr sz="3733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/>
          <p:nvPr>
            <p:ph type="ctrTitle"/>
          </p:nvPr>
        </p:nvSpPr>
        <p:spPr>
          <a:xfrm>
            <a:off x="304800" y="598775"/>
            <a:ext cx="9512100" cy="54330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Introduction and Overview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/>
              <a:t>Hi!</a:t>
            </a:r>
            <a:endParaRPr sz="4266"/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4267"/>
              <a:buAutoNum type="arabicPeriod"/>
            </a:pPr>
            <a:r>
              <a:rPr lang="en-US" sz="4266">
                <a:solidFill>
                  <a:srgbClr val="FF9900"/>
                </a:solidFill>
                <a:latin typeface="Bodoni"/>
                <a:ea typeface="Bodoni"/>
                <a:cs typeface="Bodoni"/>
                <a:sym typeface="Bodoni"/>
              </a:rPr>
              <a:t>Course Mechanics / Sylla</a:t>
            </a:r>
            <a:r>
              <a:rPr lang="en-US" sz="4266">
                <a:solidFill>
                  <a:srgbClr val="FF9900"/>
                </a:solidFill>
              </a:rPr>
              <a:t>bus</a:t>
            </a:r>
            <a:r>
              <a:rPr lang="en-US" sz="4266">
                <a:solidFill>
                  <a:srgbClr val="FF9900"/>
                </a:solidFill>
                <a:latin typeface="Bodoni"/>
                <a:ea typeface="Bodoni"/>
                <a:cs typeface="Bodoni"/>
                <a:sym typeface="Bodoni"/>
              </a:rPr>
              <a:t> </a:t>
            </a:r>
            <a:endParaRPr sz="4266">
              <a:solidFill>
                <a:srgbClr val="FF9900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67"/>
              <a:buAutoNum type="arabicPeriod"/>
            </a:pPr>
            <a:r>
              <a:rPr lang="en-US" sz="4266">
                <a:solidFill>
                  <a:schemeClr val="lt1"/>
                </a:solidFill>
              </a:rPr>
              <a:t>The insurrection</a:t>
            </a:r>
            <a:endParaRPr sz="4266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Models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A first puzzle about governments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type="ctrTitle"/>
          </p:nvPr>
        </p:nvSpPr>
        <p:spPr>
          <a:xfrm>
            <a:off x="304800" y="598775"/>
            <a:ext cx="9512100" cy="54330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Introduction and Overview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/>
              <a:t>Hi!</a:t>
            </a:r>
            <a:endParaRPr sz="4266"/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Course Mechanics / Syllabus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4267"/>
              <a:buAutoNum type="arabicPeriod"/>
            </a:pPr>
            <a:r>
              <a:rPr lang="en-US" sz="4266">
                <a:solidFill>
                  <a:srgbClr val="FF9900"/>
                </a:solidFill>
              </a:rPr>
              <a:t>The insurrection</a:t>
            </a:r>
            <a:endParaRPr sz="4266">
              <a:solidFill>
                <a:srgbClr val="FF9900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Models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217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7"/>
              <a:buAutoNum type="arabicPeriod"/>
            </a:pPr>
            <a:r>
              <a:rPr lang="en-US" sz="4266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A first puzzle about governments</a:t>
            </a:r>
            <a:endParaRPr sz="4266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2. </a:t>
            </a:r>
            <a:r>
              <a:rPr lang="en-US" sz="3733"/>
              <a:t>The insurrection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50" name="Google Shape;5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238" y="1240100"/>
            <a:ext cx="7731732" cy="5823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2. </a:t>
            </a:r>
            <a:r>
              <a:rPr lang="en-US" sz="3733"/>
              <a:t>The insurrection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463" y="1588175"/>
            <a:ext cx="8559075" cy="48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2. </a:t>
            </a:r>
            <a:r>
              <a:rPr lang="en-US" sz="3733"/>
              <a:t>The insurrection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43700"/>
            <a:ext cx="9296400" cy="52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ctrTitle"/>
          </p:nvPr>
        </p:nvSpPr>
        <p:spPr>
          <a:xfrm>
            <a:off x="327200" y="304800"/>
            <a:ext cx="9427800" cy="11865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2. </a:t>
            </a:r>
            <a:r>
              <a:rPr lang="en-US" sz="3733"/>
              <a:t>The insurrection</a:t>
            </a:r>
            <a:endParaRPr sz="3733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33">
              <a:solidFill>
                <a:srgbClr val="FFFFF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50" y="1017100"/>
            <a:ext cx="8452099" cy="63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shelley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